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0" r:id="rId5"/>
    <p:sldId id="286" r:id="rId6"/>
    <p:sldId id="285" r:id="rId7"/>
    <p:sldId id="261" r:id="rId8"/>
    <p:sldId id="266" r:id="rId9"/>
    <p:sldId id="264" r:id="rId10"/>
    <p:sldId id="262" r:id="rId11"/>
    <p:sldId id="263" r:id="rId12"/>
    <p:sldId id="267" r:id="rId13"/>
    <p:sldId id="270" r:id="rId14"/>
    <p:sldId id="269" r:id="rId15"/>
    <p:sldId id="268" r:id="rId16"/>
    <p:sldId id="271" r:id="rId17"/>
    <p:sldId id="273" r:id="rId18"/>
    <p:sldId id="274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168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ll-clipart.net/uploads/posts/2015-05/1431105970_dvvnytyt1sdcepa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-fotki.yandex.ru/get/9805/37366204.57d/0_124e91_f25f26c0_L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000" y="4732869"/>
            <a:ext cx="1872208" cy="175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teslamotorsclub.com/tmc/data/avatars/l/48/48574.jpg?1465135584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teslamotorsclub.com/tmc/data/avatars/l/48/48574.jpg?1465135584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s://teslamotorsclub.com/tmc/data/avatars/l/48/48574.jpg?1465135584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BFCEC"/>
              </a:clrFrom>
              <a:clrTo>
                <a:srgbClr val="FBF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369000"/>
            <a:ext cx="2184177" cy="131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11.3.21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11.3.21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11.3.21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639747"/>
            </a:gs>
            <a:gs pos="0">
              <a:srgbClr val="DDEBCF"/>
            </a:gs>
            <a:gs pos="92000">
              <a:srgbClr val="9CB86E"/>
            </a:gs>
            <a:gs pos="100000">
              <a:schemeClr val="accent3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000" y="189000"/>
            <a:ext cx="8820000" cy="6480000"/>
          </a:xfrm>
          <a:prstGeom prst="rect">
            <a:avLst/>
          </a:prstGeom>
          <a:noFill/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5614" y="264840"/>
            <a:ext cx="8672772" cy="632832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6000" y="333000"/>
            <a:ext cx="8532000" cy="6192000"/>
          </a:xfrm>
          <a:prstGeom prst="rect">
            <a:avLst/>
          </a:prstGeom>
          <a:noFill/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907704" y="3949995"/>
            <a:ext cx="5760640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1400" i="1" dirty="0">
              <a:solidFill>
                <a:schemeClr val="accent3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5" name="Заголовок 5"/>
          <p:cNvSpPr txBox="1">
            <a:spLocks/>
          </p:cNvSpPr>
          <p:nvPr/>
        </p:nvSpPr>
        <p:spPr>
          <a:xfrm>
            <a:off x="1901548" y="2600572"/>
            <a:ext cx="576064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Советы </a:t>
            </a:r>
            <a:r>
              <a:rPr lang="ru-RU" sz="5400" b="1" dirty="0" err="1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endParaRPr lang="ru-RU" sz="54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251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s://imya-sonnik.ru/wp-content/uploads/2019/10/s1200-2020-06-26t141503.5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543800" cy="392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02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way.su/wp-content/uploads/2019/09/future-1024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29068"/>
            <a:ext cx="7391400" cy="376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12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ds02.infourok.ru/uploads/ex/0a76/00027b75-2c45c996/3/im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605415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55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s://www.firestock.ru/wp-content/uploads/2013/07/treeinhand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5867400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30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382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68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57400" y="1905000"/>
            <a:ext cx="502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Родную природу,</a:t>
            </a:r>
          </a:p>
          <a:p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любимый наш край,</a:t>
            </a:r>
          </a:p>
          <a:p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сердцем люби,</a:t>
            </a:r>
          </a:p>
          <a:p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береги, охраняй! </a:t>
            </a:r>
            <a:r>
              <a:rPr lang="ru-RU" sz="4000" i="1" dirty="0"/>
              <a:t> 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4256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85800" y="1828800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воды - земля пустыня.</a:t>
            </a:r>
          </a:p>
          <a:p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снега - много хлеба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воды - много травы. 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с водою - май с травою.</a:t>
            </a:r>
          </a:p>
        </p:txBody>
      </p:sp>
    </p:spTree>
    <p:extLst>
      <p:ext uri="{BB962C8B-B14F-4D97-AF65-F5344CB8AC3E}">
        <p14:creationId xmlns:p14="http://schemas.microsoft.com/office/powerpoint/2010/main" val="24005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824" y="533400"/>
            <a:ext cx="179070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6741"/>
            <a:ext cx="1524000" cy="124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6741"/>
            <a:ext cx="1676400" cy="127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https://camps.perm.ru/upload/iblock/e02/e02934a11cd5e1522b3eec4b4bad316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2438400"/>
            <a:ext cx="1600200" cy="127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https://s0.rbk.ru/v6_top_pics/media/img/6/58/7558895565445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349" y="2438400"/>
            <a:ext cx="1869051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https://i.pinimg.com/736x/8f/e8/a1/8fe8a134ef9dc770720b00daad411a6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932" y="2438400"/>
            <a:ext cx="3144135" cy="314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81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38200"/>
            <a:ext cx="3914884" cy="504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10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71600" y="2209800"/>
            <a:ext cx="5791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«Природа человеку не враг! 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находил и находит в ней всё,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ему нужно для жизни. 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покорять её нужно, а понять, изучить, 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узнать, и она тогда сама откроет тебе 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кладовые и свои музеи. 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первое, с чего надо начать, 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перестать природу грабить. 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Да, да, грабить! У природы надо брать в долг.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Срубил 1000 гектаров леса — столько же и посади »   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avatars.mds.yandex.net/get-zen_doc/4460063/pub_602c169dfbc9d262b90908c1_602c2a112ca49f5948dd23da/scale_12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647" y="457200"/>
            <a:ext cx="1424305" cy="206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35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Разгадай ребус 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fsd.multiurok.ru/html/2018/12/10/s_5c0dd0656ac37/s1022515_1_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8201025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175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4000" y="1905000"/>
            <a:ext cx="5562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«Рыбе- вода, птице-воздух,</a:t>
            </a:r>
            <a:endParaRPr lang="ru-RU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человеку нужна Родина. </a:t>
            </a:r>
            <a:endParaRPr lang="ru-RU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Охранять 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природу,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охранять Родину»</a:t>
            </a:r>
            <a:endParaRPr lang="ru-RU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григорий\Desktop\Открытый кл.час Экология\Писатели -натуралисты\Пришвин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352800"/>
            <a:ext cx="2027274" cy="213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68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90600" y="1752600"/>
            <a:ext cx="6934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 дарит тебе сокровища,</a:t>
            </a:r>
            <a:endParaRPr lang="ru-RU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ты не берёшь их – потому что не видишь. </a:t>
            </a:r>
            <a:endParaRPr lang="ru-RU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Плохо такому слепому и глухому, </a:t>
            </a:r>
            <a:endParaRPr lang="ru-RU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тоскливо и скучно ему на земле ».</a:t>
            </a:r>
            <a:endParaRPr lang="ru-RU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григорий\Desktop\Открытый кл.час Экология\Писатели -натуралисты\Борис-Житков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1533525" cy="1911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09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Сортировка мусора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241550" cy="400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2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григорий\Downloads\FB_IMG_161504186190995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0"/>
            <a:ext cx="6858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50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ЭкоВесна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3" descr="C:\Users\григорий\Downloads\IMG-20210306-WA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03111"/>
            <a:ext cx="2346250" cy="290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григорий\Downloads\IMG-20210306-WA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2362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1905000"/>
            <a:ext cx="2209800" cy="294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55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9" name="Picture 5" descr="https://ds04.infourok.ru/uploads/ex/0158/000669f7-32edc596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85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219200" y="762000"/>
            <a:ext cx="5791200" cy="5364163"/>
          </a:xfrm>
        </p:spPr>
        <p:txBody>
          <a:bodyPr/>
          <a:lstStyle/>
          <a:p>
            <a:pPr algn="ctr"/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Старайтесь не лить воду понапрасну! Помните, что к 2100 году  человечество может остаться без воды!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кран не исправлен, немедленно сообщите взрослому.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Закрывайте кран, когда чистишь зубы.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Берегите родниковую воду.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мойте машину в реке.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очистки воды пользуйтесь фильтром.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729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71600" y="1720840"/>
            <a:ext cx="5867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воздуха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Не сжигайте мусор, особенно пластик!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Не играйте около места, где много машин.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Проси, чтобы взрослые не курили в квартире.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Разводи цветы, сажай деревья.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Собирайте макулатуру, тем самым вы сбережете лес от вырубки.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 Установка очистных сооружений.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143000"/>
            <a:ext cx="2398713" cy="24384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 почв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0" y="381000"/>
            <a:ext cx="5111750" cy="5853113"/>
          </a:xfrm>
        </p:spPr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1.Необходимо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 относиться к Подземному царству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«Лечить»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почву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очищать ее от грязи.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Бережно относиться к животным и насекомым, обитающим в почве, т.к. они её рыхлят.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Повышать плодородность почвы только натуральными удобрениями.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Следить за состоянием почвы в разные сезоны времен года.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Не закапывать мусор, содержащий пластик, метал, стекло, которые  разлагаются в течении  многих веков. Чтобы 1 пластиковая бутылка полностью разложилась в природных условиях – потребуется около 10 лет, а стеклянная – более 100 лет. Почва– это дом для многих живых существ.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2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xn--b1adcxrbp.xn--p1ai/wp-content/uploads/2019/04/yekolya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8" y="-14478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78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Страна Экология 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3000"/>
            <a:ext cx="4991983" cy="398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65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4" name="Picture 6" descr="http://rubskoshi1.ru/wp-content/uploads/2020/11/zastavka1-2048x1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6" y="304800"/>
            <a:ext cx="8338637" cy="589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33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5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295400"/>
            <a:ext cx="6400800" cy="7620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получилось   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Что- то не получилось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s://yt3.ggpht.com/a/AATXAJxl9dDU47lSuRbIh7ihHmBS3sSMjqSQmxfRJg=s900-c-k-c0xffffffff-no-rj-m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66900"/>
            <a:ext cx="2286000" cy="233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cdn1.vectorstock.com/i/1000x1000/46/10/a-sad-earth-vector-20246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05000"/>
            <a:ext cx="2072640" cy="2254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068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s://avatars.mds.yandex.net/get-zen_doc/1775615/pub_5e9dc569603e850f1fe82e51_5e9dc74b65d5b620781ef4c0/scale_12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79" y="1295400"/>
            <a:ext cx="65532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8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2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5715000" cy="390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https://img2.freepng.ru/20180301/loq/kisspng-earth-world-water-day-water-conservation-water-eff-environmental-earth-5a9790c5f1fe24.49080792151988243799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88497"/>
            <a:ext cx="1905000" cy="1971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47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0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177</Words>
  <Application>Microsoft Office PowerPoint</Application>
  <PresentationFormat>Экран (4:3)</PresentationFormat>
  <Paragraphs>58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Разгадай ребус </vt:lpstr>
      <vt:lpstr>Страна Экология </vt:lpstr>
      <vt:lpstr>Презентация PowerPoint</vt:lpstr>
      <vt:lpstr>Презентация PowerPoint</vt:lpstr>
      <vt:lpstr>Всё получилось                             Что- то не получилось</vt:lpstr>
      <vt:lpstr>Вода</vt:lpstr>
      <vt:lpstr>Презентация PowerPoint</vt:lpstr>
      <vt:lpstr>Презентация PowerPoint</vt:lpstr>
      <vt:lpstr>Воздух</vt:lpstr>
      <vt:lpstr>Презентация PowerPoint</vt:lpstr>
      <vt:lpstr>Презентация PowerPoint</vt:lpstr>
      <vt:lpstr>Земля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Сортировка мусора</vt:lpstr>
      <vt:lpstr>Презентация PowerPoint</vt:lpstr>
      <vt:lpstr>#ЭкоВесна</vt:lpstr>
      <vt:lpstr>Презентация PowerPoint</vt:lpstr>
      <vt:lpstr>Презентация PowerPoint</vt:lpstr>
      <vt:lpstr>Презентация PowerPoint</vt:lpstr>
      <vt:lpstr>Охрана  почв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Экологический-3</dc:title>
  <dc:creator>Фокина Лидия Петровна</dc:creator>
  <cp:keywords>Шаблон презентации</cp:keywords>
  <cp:lastModifiedBy>григорий</cp:lastModifiedBy>
  <cp:revision>24</cp:revision>
  <dcterms:created xsi:type="dcterms:W3CDTF">2017-02-23T13:11:39Z</dcterms:created>
  <dcterms:modified xsi:type="dcterms:W3CDTF">2021-03-11T16:24:56Z</dcterms:modified>
</cp:coreProperties>
</file>